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880502E-F2F8-426D-942C-81109204786B}" type="datetimeFigureOut">
              <a:rPr lang="en-NZ"/>
              <a:pPr>
                <a:defRPr/>
              </a:pPr>
              <a:t>15/02/2014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5CCFEF-B045-4CA9-8D9B-92C518CC76AC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87588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C86ED9C-540B-4750-A240-06C8D913EFD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1455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3CD4DA3-6640-4071-AC8A-BBC120002B2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3249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C8D03AE-01B2-4A0D-8C9E-902AB4A6156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12555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7017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570B161-DC27-489A-8E5F-1AC21128789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86363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1770CB8-795F-4A6D-8E10-438D2248F81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6290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022D42-B984-42B7-BFA0-69D49C9F512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00869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FD793F-3B10-491C-A105-B174905E421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5587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A043FC8-1410-4DD9-97C4-AD314302D07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7695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76F3ED7-0C5C-4FB0-959C-E12264533CE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01373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889B5BE-F086-4CFD-8E3E-D3E91F8CA56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70412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To you, O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I cry,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you are my rock alone;</a:t>
            </a:r>
            <a:endParaRPr lang="en-NZ" dirty="0"/>
          </a:p>
          <a:p>
            <a:r>
              <a:rPr lang="en-GB" dirty="0"/>
              <a:t>	and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if you will silent be,</a:t>
            </a:r>
            <a:endParaRPr lang="en-NZ" dirty="0"/>
          </a:p>
          <a:p>
            <a:r>
              <a:rPr lang="en-GB" dirty="0"/>
              <a:t>		then to the pit I’m gone.</a:t>
            </a:r>
            <a:endParaRPr lang="en-NZ" dirty="0"/>
          </a:p>
          <a:p>
            <a:r>
              <a:rPr lang="en-GB" dirty="0"/>
              <a:t>	For mercy now I raise my plea;</a:t>
            </a:r>
            <a:endParaRPr lang="en-NZ" dirty="0"/>
          </a:p>
          <a:p>
            <a:r>
              <a:rPr lang="en-GB" dirty="0"/>
              <a:t>		you are my help alone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To your most holy place</a:t>
            </a:r>
            <a:endParaRPr lang="en-NZ" dirty="0"/>
          </a:p>
          <a:p>
            <a:r>
              <a:rPr lang="en-GB" dirty="0"/>
              <a:t>		I lift my hands again.</a:t>
            </a:r>
            <a:endParaRPr lang="en-NZ" dirty="0"/>
          </a:p>
          <a:p>
            <a:r>
              <a:rPr lang="en-GB" dirty="0"/>
              <a:t>	O do not class me with the vile,</a:t>
            </a:r>
            <a:endParaRPr lang="en-NZ" dirty="0"/>
          </a:p>
          <a:p>
            <a:r>
              <a:rPr lang="en-GB" dirty="0"/>
              <a:t>		along with wicked men,</a:t>
            </a:r>
            <a:endParaRPr lang="en-NZ" dirty="0"/>
          </a:p>
          <a:p>
            <a:r>
              <a:rPr lang="en-GB" dirty="0"/>
              <a:t>	who outwardly portray a smile</a:t>
            </a:r>
            <a:endParaRPr lang="en-NZ" dirty="0"/>
          </a:p>
          <a:p>
            <a:r>
              <a:rPr lang="en-GB" dirty="0"/>
              <a:t>		but harbour ill within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Requite their evil deeds,</a:t>
            </a:r>
            <a:endParaRPr lang="en-NZ" dirty="0"/>
          </a:p>
          <a:p>
            <a:r>
              <a:rPr lang="en-GB" dirty="0"/>
              <a:t>		their practices repay!</a:t>
            </a:r>
            <a:endParaRPr lang="en-NZ" dirty="0"/>
          </a:p>
          <a:p>
            <a:r>
              <a:rPr lang="en-GB" dirty="0"/>
              <a:t>	Since they are blind to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’s good deeds,</a:t>
            </a:r>
            <a:endParaRPr lang="en-NZ" dirty="0"/>
          </a:p>
          <a:p>
            <a:r>
              <a:rPr lang="en-GB" dirty="0"/>
              <a:t>		let them not see the day.</a:t>
            </a:r>
            <a:endParaRPr lang="en-NZ" dirty="0"/>
          </a:p>
          <a:p>
            <a:r>
              <a:rPr lang="en-GB" dirty="0"/>
              <a:t>	But I shall praise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my strength,</a:t>
            </a:r>
            <a:endParaRPr lang="en-NZ" dirty="0"/>
          </a:p>
          <a:p>
            <a:r>
              <a:rPr lang="en-GB" dirty="0"/>
              <a:t>		who listens when I pray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70343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My joyful heart trusts him,</a:t>
            </a:r>
            <a:endParaRPr lang="en-NZ" dirty="0"/>
          </a:p>
          <a:p>
            <a:r>
              <a:rPr lang="en-GB" dirty="0"/>
              <a:t>		and thankfully I sing.</a:t>
            </a:r>
            <a:endParaRPr lang="en-NZ" dirty="0"/>
          </a:p>
          <a:p>
            <a:r>
              <a:rPr lang="en-GB" dirty="0"/>
              <a:t>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our strength and shield abides,</a:t>
            </a:r>
            <a:endParaRPr lang="en-NZ" dirty="0"/>
          </a:p>
          <a:p>
            <a:r>
              <a:rPr lang="en-GB" dirty="0"/>
              <a:t>		our saviour and our king.</a:t>
            </a:r>
            <a:endParaRPr lang="en-NZ" dirty="0"/>
          </a:p>
          <a:p>
            <a:r>
              <a:rPr lang="en-GB" dirty="0"/>
              <a:t>	O save and bless, and shepherd us,</a:t>
            </a:r>
            <a:endParaRPr lang="en-NZ" dirty="0"/>
          </a:p>
          <a:p>
            <a:r>
              <a:rPr lang="en-GB" dirty="0"/>
              <a:t>		and home,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safely bring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6021288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28</a:t>
            </a:r>
            <a:endParaRPr lang="en-NZ" altLang="en-US" sz="1000" dirty="0"/>
          </a:p>
          <a:p>
            <a:pPr algn="r"/>
            <a:r>
              <a:rPr lang="en-GB" sz="1000" i="1" dirty="0"/>
              <a:t>Projected with permission</a:t>
            </a:r>
            <a:endParaRPr lang="en-NZ" sz="1000" i="1" dirty="0"/>
          </a:p>
          <a:p>
            <a:pPr algn="r"/>
            <a:r>
              <a:rPr lang="en-GB" sz="1000" dirty="0"/>
              <a:t>Text: John </a:t>
            </a:r>
            <a:r>
              <a:rPr lang="en-GB" sz="1000" dirty="0" err="1"/>
              <a:t>Goris</a:t>
            </a:r>
            <a:r>
              <a:rPr lang="en-GB" sz="1000" dirty="0"/>
              <a:t>, 2004, © </a:t>
            </a:r>
            <a:r>
              <a:rPr lang="en-GB" sz="1000" i="1" dirty="0"/>
              <a:t>Sing to the Lord</a:t>
            </a:r>
            <a:r>
              <a:rPr lang="en-GB" sz="1000" dirty="0"/>
              <a:t>, 2008</a:t>
            </a:r>
            <a:endParaRPr lang="en-NZ" sz="1000" dirty="0"/>
          </a:p>
          <a:p>
            <a:pPr algn="r"/>
            <a:r>
              <a:rPr lang="en-GB" sz="1000" dirty="0"/>
              <a:t>Tune: Adrian </a:t>
            </a:r>
            <a:r>
              <a:rPr lang="en-GB" sz="1000" dirty="0" err="1"/>
              <a:t>Hartog</a:t>
            </a:r>
            <a:r>
              <a:rPr lang="en-GB" sz="1000" dirty="0"/>
              <a:t>, 1954, </a:t>
            </a:r>
            <a:r>
              <a:rPr lang="en-GB" sz="1000" i="1" dirty="0"/>
              <a:t>Psalter Hymnal</a:t>
            </a:r>
            <a:r>
              <a:rPr lang="en-GB" sz="1000" dirty="0"/>
              <a:t>, </a:t>
            </a:r>
            <a:r>
              <a:rPr lang="en-GB" sz="1000" dirty="0" smtClean="0"/>
              <a:t>1957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46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2014-02-14T22:12:20Z</dcterms:created>
  <dcterms:modified xsi:type="dcterms:W3CDTF">2014-02-14T22:14:53Z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